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9" r:id="rId2"/>
    <p:sldMasterId id="2147483717" r:id="rId3"/>
    <p:sldMasterId id="2147483735" r:id="rId4"/>
    <p:sldMasterId id="2147483750" r:id="rId5"/>
    <p:sldMasterId id="2147483757" r:id="rId6"/>
    <p:sldMasterId id="2147483776" r:id="rId7"/>
    <p:sldMasterId id="2147483788" r:id="rId8"/>
  </p:sldMasterIdLst>
  <p:notesMasterIdLst>
    <p:notesMasterId r:id="rId11"/>
  </p:notesMasterIdLst>
  <p:sldIdLst>
    <p:sldId id="256"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BECA3-C5D2-440E-A252-F5DC9C5B27BB}">
          <p14:sldIdLst>
            <p14:sldId id="256"/>
            <p14:sldId id="257"/>
          </p14:sldIdLst>
        </p14:section>
        <p14:section name="Content" id="{D96CC9BE-C76B-4E87-8253-9977B78A29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229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E1E98-EAF8-4987-949B-6355D899FAB1}"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3E1B9-D3FC-40F9-AD28-550AEC64A91B}" type="slidenum">
              <a:rPr lang="en-US" smtClean="0"/>
              <a:t>‹#›</a:t>
            </a:fld>
            <a:endParaRPr lang="en-US"/>
          </a:p>
        </p:txBody>
      </p:sp>
    </p:spTree>
    <p:extLst>
      <p:ext uri="{BB962C8B-B14F-4D97-AF65-F5344CB8AC3E}">
        <p14:creationId xmlns:p14="http://schemas.microsoft.com/office/powerpoint/2010/main" val="348130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60375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510774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482529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47890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020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576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220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57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110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2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333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05672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521845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55319833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429284492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1514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5337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8717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9444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63595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463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6411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8083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401303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3697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7630306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9816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2938293353"/>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5990661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866123"/>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3931039"/>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636086701"/>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611613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153711"/>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560179053"/>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549474261"/>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6832215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933729011"/>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61685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315357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9055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91870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3515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24156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07943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828195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8160982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28019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560930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150086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140137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24546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810184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790805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77494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813789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65914736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7443941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3996582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20615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9913893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4616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8886880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9516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559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07687599"/>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47202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536741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4270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53719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0910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639112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59557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0852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94985495"/>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9745004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47520565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3255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2484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6898086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4658704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2372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3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5281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7728329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6846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3603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3207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258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2054486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2827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87689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30299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56938118"/>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79745428"/>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23959967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6476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212280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636486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76264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21158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8978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7122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1729058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74235274"/>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72345166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4095039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7125990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5034408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8070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76275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393912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890727"/>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1120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5884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413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2796336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16951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835166889"/>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0019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279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92068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386854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39439172"/>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8828728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277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767350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3618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679392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41682594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6930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06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347614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25.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307003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0563082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6184595"/>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02028793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601317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60199706"/>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93918041"/>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180566153"/>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DevOps Tools</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194494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What is DevOps?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Monitoring</a:t>
            </a:r>
            <a:endParaRPr lang="en-US" sz="4000" dirty="0">
              <a:solidFill>
                <a:schemeClr val="bg1"/>
              </a:solidFill>
              <a:latin typeface="+mj-lt"/>
            </a:endParaRPr>
          </a:p>
        </p:txBody>
      </p:sp>
    </p:spTree>
    <p:extLst>
      <p:ext uri="{BB962C8B-B14F-4D97-AF65-F5344CB8AC3E}">
        <p14:creationId xmlns:p14="http://schemas.microsoft.com/office/powerpoint/2010/main" val="251482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21</TotalTime>
  <Words>16</Words>
  <Application>Microsoft Office PowerPoint</Application>
  <PresentationFormat>Widescreen</PresentationFormat>
  <Paragraphs>8</Paragraphs>
  <Slides>2</Slides>
  <Notes>2</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2</vt:i4>
      </vt:variant>
    </vt:vector>
  </HeadingPairs>
  <TitlesOfParts>
    <vt:vector size="21" baseType="lpstr">
      <vt:lpstr>Arial</vt:lpstr>
      <vt:lpstr>Calibri</vt:lpstr>
      <vt:lpstr>Calibri Light</vt:lpstr>
      <vt:lpstr>Consolas</vt:lpstr>
      <vt:lpstr>Courier New</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DevOps Tools</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Tools</dc:title>
  <dc:creator>David Benedic</dc:creator>
  <cp:lastModifiedBy>David Benedic</cp:lastModifiedBy>
  <cp:revision>3</cp:revision>
  <dcterms:created xsi:type="dcterms:W3CDTF">2016-10-15T22:23:22Z</dcterms:created>
  <dcterms:modified xsi:type="dcterms:W3CDTF">2016-10-15T22:44:26Z</dcterms:modified>
</cp:coreProperties>
</file>